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  <p:sldId id="260" r:id="rId5"/>
  </p:sldIdLst>
  <p:sldSz cx="6858000" cy="9144000" type="screen4x3"/>
  <p:notesSz cx="7104063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386" autoAdjust="0"/>
    <p:restoredTop sz="94660"/>
  </p:normalViewPr>
  <p:slideViewPr>
    <p:cSldViewPr snapToGrid="0">
      <p:cViewPr varScale="1">
        <p:scale>
          <a:sx n="124" d="100"/>
          <a:sy n="124" d="100"/>
        </p:scale>
        <p:origin x="3916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4C2BE-15AE-4E24-B612-DD42A24B5131}" type="datetimeFigureOut">
              <a:rPr lang="ko-KR" altLang="en-US" smtClean="0"/>
              <a:t>2026-01-14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15F17-33A5-45AA-888A-B5C22BC80F6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71885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4C2BE-15AE-4E24-B612-DD42A24B5131}" type="datetimeFigureOut">
              <a:rPr lang="ko-KR" altLang="en-US" smtClean="0"/>
              <a:t>2026-01-14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15F17-33A5-45AA-888A-B5C22BC80F6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56043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4C2BE-15AE-4E24-B612-DD42A24B5131}" type="datetimeFigureOut">
              <a:rPr lang="ko-KR" altLang="en-US" smtClean="0"/>
              <a:t>2026-01-14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15F17-33A5-45AA-888A-B5C22BC80F6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2060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4C2BE-15AE-4E24-B612-DD42A24B5131}" type="datetimeFigureOut">
              <a:rPr lang="ko-KR" altLang="en-US" smtClean="0"/>
              <a:t>2026-01-14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15F17-33A5-45AA-888A-B5C22BC80F6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8647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4C2BE-15AE-4E24-B612-DD42A24B5131}" type="datetimeFigureOut">
              <a:rPr lang="ko-KR" altLang="en-US" smtClean="0"/>
              <a:t>2026-01-14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15F17-33A5-45AA-888A-B5C22BC80F6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63668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4C2BE-15AE-4E24-B612-DD42A24B5131}" type="datetimeFigureOut">
              <a:rPr lang="ko-KR" altLang="en-US" smtClean="0"/>
              <a:t>2026-01-14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15F17-33A5-45AA-888A-B5C22BC80F6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23297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4C2BE-15AE-4E24-B612-DD42A24B5131}" type="datetimeFigureOut">
              <a:rPr lang="ko-KR" altLang="en-US" smtClean="0"/>
              <a:t>2026-01-14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15F17-33A5-45AA-888A-B5C22BC80F6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6225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4C2BE-15AE-4E24-B612-DD42A24B5131}" type="datetimeFigureOut">
              <a:rPr lang="ko-KR" altLang="en-US" smtClean="0"/>
              <a:t>2026-01-14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15F17-33A5-45AA-888A-B5C22BC80F6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65220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4C2BE-15AE-4E24-B612-DD42A24B5131}" type="datetimeFigureOut">
              <a:rPr lang="ko-KR" altLang="en-US" smtClean="0"/>
              <a:t>2026-01-14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15F17-33A5-45AA-888A-B5C22BC80F6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05983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4C2BE-15AE-4E24-B612-DD42A24B5131}" type="datetimeFigureOut">
              <a:rPr lang="ko-KR" altLang="en-US" smtClean="0"/>
              <a:t>2026-01-14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15F17-33A5-45AA-888A-B5C22BC80F6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65330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4C2BE-15AE-4E24-B612-DD42A24B5131}" type="datetimeFigureOut">
              <a:rPr lang="ko-KR" altLang="en-US" smtClean="0"/>
              <a:t>2026-01-14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15F17-33A5-45AA-888A-B5C22BC80F6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518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C4C2BE-15AE-4E24-B612-DD42A24B5131}" type="datetimeFigureOut">
              <a:rPr lang="ko-KR" altLang="en-US" smtClean="0"/>
              <a:t>2026-01-14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815F17-33A5-45AA-888A-B5C22BC80F6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02972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844D2A3-49D5-4756-8E65-702B5344B852}"/>
              </a:ext>
            </a:extLst>
          </p:cNvPr>
          <p:cNvSpPr txBox="1"/>
          <p:nvPr/>
        </p:nvSpPr>
        <p:spPr>
          <a:xfrm>
            <a:off x="116999" y="148868"/>
            <a:ext cx="4620320" cy="3000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 anchorCtr="0">
            <a:spAutoFit/>
          </a:bodyPr>
          <a:lstStyle/>
          <a:p>
            <a:pPr algn="ctr"/>
            <a:endParaRPr lang="ko-KR" altLang="en-US" sz="135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2549A6C-BA88-4568-9B49-AFAAED37914F}"/>
              </a:ext>
            </a:extLst>
          </p:cNvPr>
          <p:cNvSpPr txBox="1"/>
          <p:nvPr/>
        </p:nvSpPr>
        <p:spPr>
          <a:xfrm>
            <a:off x="4830034" y="148869"/>
            <a:ext cx="1910969" cy="3000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 anchorCtr="0">
            <a:spAutoFit/>
          </a:bodyPr>
          <a:lstStyle/>
          <a:p>
            <a:pPr algn="ctr"/>
            <a:endParaRPr lang="ko-KR" altLang="en-US" sz="135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FF98CE8-52FD-45A6-9EBF-657C8C25C1A9}"/>
              </a:ext>
            </a:extLst>
          </p:cNvPr>
          <p:cNvSpPr txBox="1"/>
          <p:nvPr/>
        </p:nvSpPr>
        <p:spPr>
          <a:xfrm>
            <a:off x="116999" y="476327"/>
            <a:ext cx="1075697" cy="24820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 anchorCtr="0">
            <a:spAutoFit/>
          </a:bodyPr>
          <a:lstStyle/>
          <a:p>
            <a:pPr algn="ctr"/>
            <a:endParaRPr lang="ko-KR" altLang="en-US" sz="1013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3A9FB36-B16C-4134-B838-884546F008EC}"/>
              </a:ext>
            </a:extLst>
          </p:cNvPr>
          <p:cNvSpPr txBox="1"/>
          <p:nvPr/>
        </p:nvSpPr>
        <p:spPr>
          <a:xfrm>
            <a:off x="1293583" y="474252"/>
            <a:ext cx="1075697" cy="24820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 anchorCtr="0">
            <a:spAutoFit/>
          </a:bodyPr>
          <a:lstStyle/>
          <a:p>
            <a:pPr algn="ctr"/>
            <a:endParaRPr lang="ko-KR" altLang="en-US" sz="1013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79E0314-513C-47A5-A017-EA90D3DFF4D0}"/>
              </a:ext>
            </a:extLst>
          </p:cNvPr>
          <p:cNvSpPr txBox="1"/>
          <p:nvPr/>
        </p:nvSpPr>
        <p:spPr>
          <a:xfrm>
            <a:off x="2477603" y="474252"/>
            <a:ext cx="1075697" cy="24820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 anchorCtr="0">
            <a:spAutoFit/>
          </a:bodyPr>
          <a:lstStyle/>
          <a:p>
            <a:pPr algn="ctr"/>
            <a:endParaRPr lang="ko-KR" altLang="en-US" sz="1013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C8BECF4-8E4C-4476-9F21-548155E510EF}"/>
              </a:ext>
            </a:extLst>
          </p:cNvPr>
          <p:cNvSpPr txBox="1"/>
          <p:nvPr/>
        </p:nvSpPr>
        <p:spPr>
          <a:xfrm>
            <a:off x="3661623" y="476327"/>
            <a:ext cx="1075697" cy="24820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 anchorCtr="0">
            <a:spAutoFit/>
          </a:bodyPr>
          <a:lstStyle/>
          <a:p>
            <a:pPr algn="ctr"/>
            <a:endParaRPr lang="ko-KR" altLang="en-US" sz="1013" dirty="0"/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AD05B9D1-5978-4316-B1FC-AC0E7D7F0FCC}"/>
              </a:ext>
            </a:extLst>
          </p:cNvPr>
          <p:cNvSpPr/>
          <p:nvPr/>
        </p:nvSpPr>
        <p:spPr>
          <a:xfrm>
            <a:off x="37777" y="96889"/>
            <a:ext cx="6782447" cy="6625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0"/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A3C31C67-128E-42ED-94E2-0CC1CFD19426}"/>
              </a:ext>
            </a:extLst>
          </p:cNvPr>
          <p:cNvSpPr/>
          <p:nvPr/>
        </p:nvSpPr>
        <p:spPr>
          <a:xfrm>
            <a:off x="37777" y="811419"/>
            <a:ext cx="6782447" cy="828120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0"/>
          </a:p>
        </p:txBody>
      </p:sp>
    </p:spTree>
    <p:extLst>
      <p:ext uri="{BB962C8B-B14F-4D97-AF65-F5344CB8AC3E}">
        <p14:creationId xmlns:p14="http://schemas.microsoft.com/office/powerpoint/2010/main" val="40610658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844D2A3-49D5-4756-8E65-702B5344B852}"/>
              </a:ext>
            </a:extLst>
          </p:cNvPr>
          <p:cNvSpPr txBox="1"/>
          <p:nvPr/>
        </p:nvSpPr>
        <p:spPr>
          <a:xfrm>
            <a:off x="116999" y="148868"/>
            <a:ext cx="4620320" cy="3000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 anchorCtr="0">
            <a:spAutoFit/>
          </a:bodyPr>
          <a:lstStyle/>
          <a:p>
            <a:pPr algn="ctr"/>
            <a:endParaRPr lang="ko-KR" altLang="en-US" sz="135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2549A6C-BA88-4568-9B49-AFAAED37914F}"/>
              </a:ext>
            </a:extLst>
          </p:cNvPr>
          <p:cNvSpPr txBox="1"/>
          <p:nvPr/>
        </p:nvSpPr>
        <p:spPr>
          <a:xfrm>
            <a:off x="4830034" y="148869"/>
            <a:ext cx="1910969" cy="3000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 anchorCtr="0">
            <a:spAutoFit/>
          </a:bodyPr>
          <a:lstStyle/>
          <a:p>
            <a:pPr algn="ctr"/>
            <a:endParaRPr lang="ko-KR" altLang="en-US" sz="135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FF98CE8-52FD-45A6-9EBF-657C8C25C1A9}"/>
              </a:ext>
            </a:extLst>
          </p:cNvPr>
          <p:cNvSpPr txBox="1"/>
          <p:nvPr/>
        </p:nvSpPr>
        <p:spPr>
          <a:xfrm>
            <a:off x="116999" y="476327"/>
            <a:ext cx="1075697" cy="24820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 anchorCtr="0">
            <a:spAutoFit/>
          </a:bodyPr>
          <a:lstStyle/>
          <a:p>
            <a:pPr algn="ctr"/>
            <a:endParaRPr lang="ko-KR" altLang="en-US" sz="1013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3A9FB36-B16C-4134-B838-884546F008EC}"/>
              </a:ext>
            </a:extLst>
          </p:cNvPr>
          <p:cNvSpPr txBox="1"/>
          <p:nvPr/>
        </p:nvSpPr>
        <p:spPr>
          <a:xfrm>
            <a:off x="1293583" y="474252"/>
            <a:ext cx="1075697" cy="24820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 anchorCtr="0">
            <a:spAutoFit/>
          </a:bodyPr>
          <a:lstStyle/>
          <a:p>
            <a:pPr algn="ctr"/>
            <a:endParaRPr lang="ko-KR" altLang="en-US" sz="1013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79E0314-513C-47A5-A017-EA90D3DFF4D0}"/>
              </a:ext>
            </a:extLst>
          </p:cNvPr>
          <p:cNvSpPr txBox="1"/>
          <p:nvPr/>
        </p:nvSpPr>
        <p:spPr>
          <a:xfrm>
            <a:off x="2477603" y="474252"/>
            <a:ext cx="1075697" cy="24820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 anchorCtr="0">
            <a:spAutoFit/>
          </a:bodyPr>
          <a:lstStyle/>
          <a:p>
            <a:pPr algn="ctr"/>
            <a:endParaRPr lang="ko-KR" altLang="en-US" sz="1013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C8BECF4-8E4C-4476-9F21-548155E510EF}"/>
              </a:ext>
            </a:extLst>
          </p:cNvPr>
          <p:cNvSpPr txBox="1"/>
          <p:nvPr/>
        </p:nvSpPr>
        <p:spPr>
          <a:xfrm>
            <a:off x="3661623" y="476327"/>
            <a:ext cx="1075697" cy="24820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 anchorCtr="0">
            <a:spAutoFit/>
          </a:bodyPr>
          <a:lstStyle/>
          <a:p>
            <a:pPr algn="ctr"/>
            <a:endParaRPr lang="ko-KR" altLang="en-US" sz="1013" dirty="0"/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AD05B9D1-5978-4316-B1FC-AC0E7D7F0FCC}"/>
              </a:ext>
            </a:extLst>
          </p:cNvPr>
          <p:cNvSpPr/>
          <p:nvPr/>
        </p:nvSpPr>
        <p:spPr>
          <a:xfrm>
            <a:off x="37777" y="96889"/>
            <a:ext cx="6782447" cy="6625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0"/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A3C31C67-128E-42ED-94E2-0CC1CFD19426}"/>
              </a:ext>
            </a:extLst>
          </p:cNvPr>
          <p:cNvSpPr/>
          <p:nvPr/>
        </p:nvSpPr>
        <p:spPr>
          <a:xfrm>
            <a:off x="37777" y="811419"/>
            <a:ext cx="6782447" cy="828120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0"/>
          </a:p>
        </p:txBody>
      </p:sp>
    </p:spTree>
    <p:extLst>
      <p:ext uri="{BB962C8B-B14F-4D97-AF65-F5344CB8AC3E}">
        <p14:creationId xmlns:p14="http://schemas.microsoft.com/office/powerpoint/2010/main" val="19628078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844D2A3-49D5-4756-8E65-702B5344B852}"/>
              </a:ext>
            </a:extLst>
          </p:cNvPr>
          <p:cNvSpPr txBox="1"/>
          <p:nvPr/>
        </p:nvSpPr>
        <p:spPr>
          <a:xfrm>
            <a:off x="116999" y="148868"/>
            <a:ext cx="4620320" cy="3000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 anchorCtr="0">
            <a:spAutoFit/>
          </a:bodyPr>
          <a:lstStyle/>
          <a:p>
            <a:pPr algn="ctr"/>
            <a:endParaRPr lang="ko-KR" altLang="en-US" sz="135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2549A6C-BA88-4568-9B49-AFAAED37914F}"/>
              </a:ext>
            </a:extLst>
          </p:cNvPr>
          <p:cNvSpPr txBox="1"/>
          <p:nvPr/>
        </p:nvSpPr>
        <p:spPr>
          <a:xfrm>
            <a:off x="4830034" y="148869"/>
            <a:ext cx="1910969" cy="3000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 anchorCtr="0">
            <a:spAutoFit/>
          </a:bodyPr>
          <a:lstStyle/>
          <a:p>
            <a:pPr algn="ctr"/>
            <a:endParaRPr lang="ko-KR" altLang="en-US" sz="135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FF98CE8-52FD-45A6-9EBF-657C8C25C1A9}"/>
              </a:ext>
            </a:extLst>
          </p:cNvPr>
          <p:cNvSpPr txBox="1"/>
          <p:nvPr/>
        </p:nvSpPr>
        <p:spPr>
          <a:xfrm>
            <a:off x="116999" y="476327"/>
            <a:ext cx="1075697" cy="24820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 anchorCtr="0">
            <a:spAutoFit/>
          </a:bodyPr>
          <a:lstStyle/>
          <a:p>
            <a:pPr algn="ctr"/>
            <a:endParaRPr lang="ko-KR" altLang="en-US" sz="1013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3A9FB36-B16C-4134-B838-884546F008EC}"/>
              </a:ext>
            </a:extLst>
          </p:cNvPr>
          <p:cNvSpPr txBox="1"/>
          <p:nvPr/>
        </p:nvSpPr>
        <p:spPr>
          <a:xfrm>
            <a:off x="1293583" y="474252"/>
            <a:ext cx="1075697" cy="24820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 anchorCtr="0">
            <a:spAutoFit/>
          </a:bodyPr>
          <a:lstStyle/>
          <a:p>
            <a:pPr algn="ctr"/>
            <a:endParaRPr lang="ko-KR" altLang="en-US" sz="1013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79E0314-513C-47A5-A017-EA90D3DFF4D0}"/>
              </a:ext>
            </a:extLst>
          </p:cNvPr>
          <p:cNvSpPr txBox="1"/>
          <p:nvPr/>
        </p:nvSpPr>
        <p:spPr>
          <a:xfrm>
            <a:off x="2477603" y="474252"/>
            <a:ext cx="1075697" cy="24820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 anchorCtr="0">
            <a:spAutoFit/>
          </a:bodyPr>
          <a:lstStyle/>
          <a:p>
            <a:pPr algn="ctr"/>
            <a:endParaRPr lang="ko-KR" altLang="en-US" sz="1013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C8BECF4-8E4C-4476-9F21-548155E510EF}"/>
              </a:ext>
            </a:extLst>
          </p:cNvPr>
          <p:cNvSpPr txBox="1"/>
          <p:nvPr/>
        </p:nvSpPr>
        <p:spPr>
          <a:xfrm>
            <a:off x="3661623" y="476327"/>
            <a:ext cx="1075697" cy="24820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 anchorCtr="0">
            <a:spAutoFit/>
          </a:bodyPr>
          <a:lstStyle/>
          <a:p>
            <a:pPr algn="ctr"/>
            <a:endParaRPr lang="ko-KR" altLang="en-US" sz="1013" dirty="0"/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AD05B9D1-5978-4316-B1FC-AC0E7D7F0FCC}"/>
              </a:ext>
            </a:extLst>
          </p:cNvPr>
          <p:cNvSpPr/>
          <p:nvPr/>
        </p:nvSpPr>
        <p:spPr>
          <a:xfrm>
            <a:off x="37777" y="96889"/>
            <a:ext cx="6782447" cy="6625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0"/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A3C31C67-128E-42ED-94E2-0CC1CFD19426}"/>
              </a:ext>
            </a:extLst>
          </p:cNvPr>
          <p:cNvSpPr/>
          <p:nvPr/>
        </p:nvSpPr>
        <p:spPr>
          <a:xfrm>
            <a:off x="37777" y="811419"/>
            <a:ext cx="6782447" cy="828120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0"/>
          </a:p>
        </p:txBody>
      </p:sp>
    </p:spTree>
    <p:extLst>
      <p:ext uri="{BB962C8B-B14F-4D97-AF65-F5344CB8AC3E}">
        <p14:creationId xmlns:p14="http://schemas.microsoft.com/office/powerpoint/2010/main" val="20021091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844D2A3-49D5-4756-8E65-702B5344B852}"/>
              </a:ext>
            </a:extLst>
          </p:cNvPr>
          <p:cNvSpPr txBox="1"/>
          <p:nvPr/>
        </p:nvSpPr>
        <p:spPr>
          <a:xfrm>
            <a:off x="116999" y="148868"/>
            <a:ext cx="4620320" cy="3000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 anchorCtr="0">
            <a:spAutoFit/>
          </a:bodyPr>
          <a:lstStyle/>
          <a:p>
            <a:pPr algn="ctr"/>
            <a:endParaRPr lang="ko-KR" altLang="en-US" sz="135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2549A6C-BA88-4568-9B49-AFAAED37914F}"/>
              </a:ext>
            </a:extLst>
          </p:cNvPr>
          <p:cNvSpPr txBox="1"/>
          <p:nvPr/>
        </p:nvSpPr>
        <p:spPr>
          <a:xfrm>
            <a:off x="4830034" y="148869"/>
            <a:ext cx="1910969" cy="3000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 anchorCtr="0">
            <a:spAutoFit/>
          </a:bodyPr>
          <a:lstStyle/>
          <a:p>
            <a:pPr algn="ctr"/>
            <a:endParaRPr lang="ko-KR" altLang="en-US" sz="135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FF98CE8-52FD-45A6-9EBF-657C8C25C1A9}"/>
              </a:ext>
            </a:extLst>
          </p:cNvPr>
          <p:cNvSpPr txBox="1"/>
          <p:nvPr/>
        </p:nvSpPr>
        <p:spPr>
          <a:xfrm>
            <a:off x="116999" y="476327"/>
            <a:ext cx="1075697" cy="24820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 anchorCtr="0">
            <a:spAutoFit/>
          </a:bodyPr>
          <a:lstStyle/>
          <a:p>
            <a:pPr algn="ctr"/>
            <a:endParaRPr lang="ko-KR" altLang="en-US" sz="1013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3A9FB36-B16C-4134-B838-884546F008EC}"/>
              </a:ext>
            </a:extLst>
          </p:cNvPr>
          <p:cNvSpPr txBox="1"/>
          <p:nvPr/>
        </p:nvSpPr>
        <p:spPr>
          <a:xfrm>
            <a:off x="1293583" y="474252"/>
            <a:ext cx="1075697" cy="24820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 anchorCtr="0">
            <a:spAutoFit/>
          </a:bodyPr>
          <a:lstStyle/>
          <a:p>
            <a:pPr algn="ctr"/>
            <a:endParaRPr lang="ko-KR" altLang="en-US" sz="1013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79E0314-513C-47A5-A017-EA90D3DFF4D0}"/>
              </a:ext>
            </a:extLst>
          </p:cNvPr>
          <p:cNvSpPr txBox="1"/>
          <p:nvPr/>
        </p:nvSpPr>
        <p:spPr>
          <a:xfrm>
            <a:off x="2477603" y="474252"/>
            <a:ext cx="1075697" cy="24820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 anchorCtr="0">
            <a:spAutoFit/>
          </a:bodyPr>
          <a:lstStyle/>
          <a:p>
            <a:pPr algn="ctr"/>
            <a:endParaRPr lang="ko-KR" altLang="en-US" sz="1013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C8BECF4-8E4C-4476-9F21-548155E510EF}"/>
              </a:ext>
            </a:extLst>
          </p:cNvPr>
          <p:cNvSpPr txBox="1"/>
          <p:nvPr/>
        </p:nvSpPr>
        <p:spPr>
          <a:xfrm>
            <a:off x="3661623" y="476327"/>
            <a:ext cx="1075697" cy="24820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 anchorCtr="0">
            <a:spAutoFit/>
          </a:bodyPr>
          <a:lstStyle/>
          <a:p>
            <a:pPr algn="ctr"/>
            <a:endParaRPr lang="ko-KR" altLang="en-US" sz="1013" dirty="0"/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AD05B9D1-5978-4316-B1FC-AC0E7D7F0FCC}"/>
              </a:ext>
            </a:extLst>
          </p:cNvPr>
          <p:cNvSpPr/>
          <p:nvPr/>
        </p:nvSpPr>
        <p:spPr>
          <a:xfrm>
            <a:off x="37777" y="96889"/>
            <a:ext cx="6782447" cy="6625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0"/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A3C31C67-128E-42ED-94E2-0CC1CFD19426}"/>
              </a:ext>
            </a:extLst>
          </p:cNvPr>
          <p:cNvSpPr/>
          <p:nvPr/>
        </p:nvSpPr>
        <p:spPr>
          <a:xfrm>
            <a:off x="37777" y="811419"/>
            <a:ext cx="6782447" cy="828120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0"/>
          </a:p>
        </p:txBody>
      </p:sp>
    </p:spTree>
    <p:extLst>
      <p:ext uri="{BB962C8B-B14F-4D97-AF65-F5344CB8AC3E}">
        <p14:creationId xmlns:p14="http://schemas.microsoft.com/office/powerpoint/2010/main" val="42879867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0</Words>
  <Application>Microsoft Office PowerPoint</Application>
  <PresentationFormat>화면 슬라이드 쇼(4:3)</PresentationFormat>
  <Paragraphs>0</Paragraphs>
  <Slides>4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상일 이</dc:creator>
  <cp:lastModifiedBy>상일 이</cp:lastModifiedBy>
  <cp:revision>11</cp:revision>
  <dcterms:created xsi:type="dcterms:W3CDTF">2026-01-14T03:22:40Z</dcterms:created>
  <dcterms:modified xsi:type="dcterms:W3CDTF">2026-01-14T07:54:00Z</dcterms:modified>
</cp:coreProperties>
</file>