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16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29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1915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536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372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42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104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5746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764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62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517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234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009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55998" y="142815"/>
            <a:ext cx="61604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6440045" y="142815"/>
            <a:ext cx="25479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55998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724777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3303469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4882162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50369" y="58119"/>
            <a:ext cx="9043262" cy="8834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DBA190B-5F42-4D9A-A4D6-F91FB5B95085}"/>
              </a:ext>
            </a:extLst>
          </p:cNvPr>
          <p:cNvSpPr/>
          <p:nvPr/>
        </p:nvSpPr>
        <p:spPr>
          <a:xfrm>
            <a:off x="50369" y="971832"/>
            <a:ext cx="9043262" cy="5828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06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55998" y="142815"/>
            <a:ext cx="61604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6440045" y="142815"/>
            <a:ext cx="25479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55998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724777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3303469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4882162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50369" y="58119"/>
            <a:ext cx="9043262" cy="8834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DBA190B-5F42-4D9A-A4D6-F91FB5B95085}"/>
              </a:ext>
            </a:extLst>
          </p:cNvPr>
          <p:cNvSpPr/>
          <p:nvPr/>
        </p:nvSpPr>
        <p:spPr>
          <a:xfrm>
            <a:off x="50369" y="971832"/>
            <a:ext cx="9043262" cy="5828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2364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55998" y="142815"/>
            <a:ext cx="61604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6440045" y="142815"/>
            <a:ext cx="25479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55998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724777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3303469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4882162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50369" y="58119"/>
            <a:ext cx="9043262" cy="8834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DBA190B-5F42-4D9A-A4D6-F91FB5B95085}"/>
              </a:ext>
            </a:extLst>
          </p:cNvPr>
          <p:cNvSpPr/>
          <p:nvPr/>
        </p:nvSpPr>
        <p:spPr>
          <a:xfrm>
            <a:off x="50369" y="971832"/>
            <a:ext cx="9043262" cy="5828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456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55998" y="142815"/>
            <a:ext cx="61604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6440045" y="142815"/>
            <a:ext cx="25479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55998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724777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3303469" y="542457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4882162" y="545223"/>
            <a:ext cx="143426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50369" y="58119"/>
            <a:ext cx="9043262" cy="8834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DBA190B-5F42-4D9A-A4D6-F91FB5B95085}"/>
              </a:ext>
            </a:extLst>
          </p:cNvPr>
          <p:cNvSpPr/>
          <p:nvPr/>
        </p:nvSpPr>
        <p:spPr>
          <a:xfrm>
            <a:off x="50369" y="971832"/>
            <a:ext cx="9043262" cy="5828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2845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화면 슬라이드 쇼(4:3)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상일 이</dc:creator>
  <cp:lastModifiedBy>상일 이</cp:lastModifiedBy>
  <cp:revision>8</cp:revision>
  <dcterms:created xsi:type="dcterms:W3CDTF">2026-01-14T03:22:40Z</dcterms:created>
  <dcterms:modified xsi:type="dcterms:W3CDTF">2026-01-14T07:53:45Z</dcterms:modified>
</cp:coreProperties>
</file>